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77" r:id="rId2"/>
    <p:sldId id="259" r:id="rId3"/>
    <p:sldId id="256" r:id="rId4"/>
    <p:sldId id="257" r:id="rId5"/>
    <p:sldId id="266" r:id="rId6"/>
    <p:sldId id="258" r:id="rId7"/>
    <p:sldId id="260" r:id="rId8"/>
    <p:sldId id="261" r:id="rId9"/>
    <p:sldId id="262" r:id="rId10"/>
    <p:sldId id="26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xn--80adh8aedqi8b8f.xn--p1ai/uploads/images/r/o/d/rodina_moja_ross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762998" cy="6572249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4600" y="4800600"/>
            <a:ext cx="6400800" cy="1752600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Президент России Владимир Владимирович Путин.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1-put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905000"/>
            <a:ext cx="6781800" cy="4533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8683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Береза – тоже символ России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beryozovaya_opushka_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800" y="1143000"/>
            <a:ext cx="7340600" cy="5505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79216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РУССКАЯ МАТРЁШКА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матреш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143000"/>
            <a:ext cx="6934200" cy="53195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новый год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990600"/>
            <a:ext cx="8656320" cy="5410200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639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Российские праздники.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масленица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43000"/>
            <a:ext cx="7696200" cy="5631053"/>
          </a:xfrm>
          <a:prstGeom prst="rect">
            <a:avLst/>
          </a:prstGeom>
        </p:spPr>
      </p:pic>
      <p:pic>
        <p:nvPicPr>
          <p:cNvPr id="5" name="Рисунок 4" descr="масленица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04800"/>
            <a:ext cx="3581400" cy="2686050"/>
          </a:xfrm>
          <a:prstGeom prst="rect">
            <a:avLst/>
          </a:prstGeom>
        </p:spPr>
      </p:pic>
      <p:pic>
        <p:nvPicPr>
          <p:cNvPr id="4" name="Содержимое 3" descr="масленица2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005057" y="152400"/>
            <a:ext cx="3998501" cy="2667000"/>
          </a:xfrm>
        </p:spPr>
      </p:pic>
      <p:pic>
        <p:nvPicPr>
          <p:cNvPr id="6" name="Рисунок 5" descr="maslenic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4494219"/>
            <a:ext cx="5080222" cy="2363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-феврал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838200"/>
            <a:ext cx="8706555" cy="4897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eleofis-8-0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0"/>
            <a:ext cx="5791200" cy="66661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обед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457200"/>
            <a:ext cx="8656321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раж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457200"/>
            <a:ext cx="8247904" cy="6151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Мы живем на планете Земля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2" descr="http://img-fotki.yandex.ru/get/9352/16969765.16b/0_7b657_222e547a_or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371600"/>
            <a:ext cx="487680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228600"/>
            <a:ext cx="7924800" cy="17526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Страна, в которой мы живем, называется Россия. Россия – самая большая страна в мире.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карт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33600"/>
            <a:ext cx="84480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696200" cy="12405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Россия – многонациональная страна, на её территории проживает более 150 народов.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://www.odb-abai.kz/images/stories/detil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057400"/>
            <a:ext cx="4800600" cy="4672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9144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Москва – столица России.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крем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914400"/>
            <a:ext cx="8458199" cy="56367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estival.1september.ru/articles/648167/presentation/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09600"/>
            <a:ext cx="7086600" cy="5314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533400"/>
            <a:ext cx="7747000" cy="5810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001000" cy="116433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Герб России – двуглавый орел.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447800"/>
            <a:ext cx="4339031" cy="51460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00600" y="2057400"/>
            <a:ext cx="371576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У России величавый</a:t>
            </a:r>
            <a:br>
              <a:rPr lang="ru-RU" sz="2000" b="1" dirty="0" smtClean="0"/>
            </a:br>
            <a:r>
              <a:rPr lang="ru-RU" sz="2000" b="1" dirty="0" smtClean="0"/>
              <a:t>На гербе орёл двуглавый,</a:t>
            </a:r>
            <a:br>
              <a:rPr lang="ru-RU" sz="2000" b="1" dirty="0" smtClean="0"/>
            </a:br>
            <a:r>
              <a:rPr lang="ru-RU" sz="2000" b="1" dirty="0" smtClean="0"/>
              <a:t>Чтоб на запад и восток</a:t>
            </a:r>
            <a:br>
              <a:rPr lang="ru-RU" sz="2000" b="1" dirty="0" smtClean="0"/>
            </a:br>
            <a:r>
              <a:rPr lang="ru-RU" sz="2000" b="1" dirty="0" smtClean="0"/>
              <a:t>Он смотреть бы сразу мог.</a:t>
            </a:r>
            <a:br>
              <a:rPr lang="ru-RU" sz="2000" b="1" dirty="0" smtClean="0"/>
            </a:br>
            <a:r>
              <a:rPr lang="ru-RU" sz="2000" b="1" dirty="0" smtClean="0"/>
              <a:t>Сильный, мудрый он и гордый.</a:t>
            </a:r>
            <a:br>
              <a:rPr lang="ru-RU" sz="2000" b="1" dirty="0" smtClean="0"/>
            </a:br>
            <a:r>
              <a:rPr lang="ru-RU" sz="2000" b="1" dirty="0" smtClean="0"/>
              <a:t>Он – России дух свободный.</a:t>
            </a:r>
            <a:br>
              <a:rPr lang="ru-RU" sz="2000" b="1" dirty="0" smtClean="0"/>
            </a:br>
            <a:r>
              <a:rPr lang="ru-RU" sz="2000" b="1" i="1" dirty="0" smtClean="0"/>
              <a:t>(В. Степанов)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Гимн России – это торжественная песня, которую слушают стоя.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им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447800"/>
            <a:ext cx="3555419" cy="49584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78</Words>
  <Application>Microsoft Office PowerPoint</Application>
  <PresentationFormat>Экран (4:3)</PresentationFormat>
  <Paragraphs>11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  Мы живем на планете Земля</vt:lpstr>
      <vt:lpstr>Презентация PowerPoint</vt:lpstr>
      <vt:lpstr>Россия – многонациональная страна, на её территории проживает более 150 народов.</vt:lpstr>
      <vt:lpstr>Москва – столица России.</vt:lpstr>
      <vt:lpstr>Презентация PowerPoint</vt:lpstr>
      <vt:lpstr>Презентация PowerPoint</vt:lpstr>
      <vt:lpstr>Герб России – двуглавый орел.</vt:lpstr>
      <vt:lpstr>Гимн России – это торжественная песня, которую слушают стоя.</vt:lpstr>
      <vt:lpstr>Президент России Владимир Владимирович Путин.</vt:lpstr>
      <vt:lpstr>Береза – тоже символ России</vt:lpstr>
      <vt:lpstr>РУССКАЯ МАТРЁШКА</vt:lpstr>
      <vt:lpstr>Российские праздники.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Я ЖИВУ НА ПЛАНЕТЕ ЗЕМЛЯ</dc:title>
  <cp:lastModifiedBy>Tatyana</cp:lastModifiedBy>
  <cp:revision>12</cp:revision>
  <dcterms:modified xsi:type="dcterms:W3CDTF">2020-04-16T10:08:14Z</dcterms:modified>
</cp:coreProperties>
</file>